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DE3"/>
    <a:srgbClr val="EA5A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20" autoAdjust="0"/>
  </p:normalViewPr>
  <p:slideViewPr>
    <p:cSldViewPr>
      <p:cViewPr varScale="1">
        <p:scale>
          <a:sx n="138" d="100"/>
          <a:sy n="138" d="100"/>
        </p:scale>
        <p:origin x="756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EBF388-AB85-4E34-AD6F-C8929F98C998}" type="datetimeFigureOut">
              <a:rPr lang="it-IT" smtClean="0"/>
              <a:t>28/04/2021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C9FCA4-E58B-4FBC-84B3-A7605F4CB2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2900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BD6D562C-79D3-4FFE-8923-55FEFC7B59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130361" cy="5143499"/>
          </a:xfrm>
          <a:prstGeom prst="rect">
            <a:avLst/>
          </a:prstGeom>
        </p:spPr>
      </p:pic>
      <p:sp>
        <p:nvSpPr>
          <p:cNvPr id="2" name="Titolo 1" descr="Insert title of presentation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0" y="339502"/>
            <a:ext cx="4371654" cy="3456384"/>
          </a:xfrm>
        </p:spPr>
        <p:txBody>
          <a:bodyPr/>
          <a:lstStyle>
            <a:lvl1pPr algn="r">
              <a:defRPr>
                <a:solidFill>
                  <a:schemeClr val="accent2"/>
                </a:solidFill>
              </a:defRPr>
            </a:lvl1pPr>
          </a:lstStyle>
          <a:p>
            <a:r>
              <a:rPr lang="en-US" noProof="0" dirty="0"/>
              <a:t>Title</a:t>
            </a:r>
            <a:r>
              <a:rPr lang="it-IT" dirty="0"/>
              <a:t> of the presentation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3275856" y="3855325"/>
            <a:ext cx="5667798" cy="1092687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/>
              <a:t>Speaker</a:t>
            </a:r>
          </a:p>
        </p:txBody>
      </p:sp>
    </p:spTree>
    <p:extLst>
      <p:ext uri="{BB962C8B-B14F-4D97-AF65-F5344CB8AC3E}">
        <p14:creationId xmlns:p14="http://schemas.microsoft.com/office/powerpoint/2010/main" val="827713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Title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noProof="0"/>
              <a:t>Level 1</a:t>
            </a:r>
          </a:p>
          <a:p>
            <a:pPr lvl="1"/>
            <a:r>
              <a:rPr lang="en-US" noProof="0"/>
              <a:t>Level 2</a:t>
            </a:r>
          </a:p>
          <a:p>
            <a:pPr lvl="2"/>
            <a:r>
              <a:rPr lang="en-US" noProof="0"/>
              <a:t>Level 3</a:t>
            </a:r>
          </a:p>
          <a:p>
            <a:pPr lvl="3"/>
            <a:r>
              <a:rPr lang="en-US" noProof="0"/>
              <a:t>Level 4</a:t>
            </a:r>
          </a:p>
          <a:p>
            <a:pPr lvl="4"/>
            <a:r>
              <a:rPr lang="en-US" noProof="0"/>
              <a:t>Level 5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it-IT" dirty="0"/>
              <a:t>2021, November 17 - 19  | Vicenza, </a:t>
            </a:r>
            <a:r>
              <a:rPr lang="it-IT" dirty="0" err="1"/>
              <a:t>Italy</a:t>
            </a:r>
            <a:r>
              <a:rPr lang="it-IT" dirty="0"/>
              <a:t> | Hybrid </a:t>
            </a:r>
            <a:r>
              <a:rPr lang="it-IT" dirty="0" err="1"/>
              <a:t>event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CAE CONFERENCE AND EXHIBITION | www.caeconference.com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45EDD-5459-4F1C-AD2C-E75079A966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2498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 hasCustomPrompt="1"/>
          </p:nvPr>
        </p:nvSpPr>
        <p:spPr>
          <a:xfrm>
            <a:off x="6660232" y="205979"/>
            <a:ext cx="2232248" cy="4388644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en-US" noProof="0"/>
              <a:t>Title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>
          <a:xfrm>
            <a:off x="395536" y="205979"/>
            <a:ext cx="6081464" cy="438864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noProof="0"/>
              <a:t>Level 1</a:t>
            </a:r>
          </a:p>
          <a:p>
            <a:pPr lvl="1"/>
            <a:r>
              <a:rPr lang="en-US" noProof="0"/>
              <a:t>Level 2</a:t>
            </a:r>
          </a:p>
          <a:p>
            <a:pPr lvl="2"/>
            <a:r>
              <a:rPr lang="en-US" noProof="0"/>
              <a:t>Level 3</a:t>
            </a:r>
          </a:p>
          <a:p>
            <a:pPr lvl="3"/>
            <a:r>
              <a:rPr lang="en-US" noProof="0"/>
              <a:t>Level 4</a:t>
            </a:r>
          </a:p>
          <a:p>
            <a:pPr lvl="4"/>
            <a:r>
              <a:rPr lang="en-US" noProof="0"/>
              <a:t>Level 5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 algn="l"/>
            <a:r>
              <a:rPr lang="it-IT" dirty="0"/>
              <a:t>2021, November 17 - 19  | Vicenza, </a:t>
            </a:r>
            <a:r>
              <a:rPr lang="it-IT" dirty="0" err="1"/>
              <a:t>Italy</a:t>
            </a:r>
            <a:r>
              <a:rPr lang="it-IT" dirty="0"/>
              <a:t> | Hybrid </a:t>
            </a:r>
            <a:r>
              <a:rPr lang="it-IT" dirty="0" err="1"/>
              <a:t>event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CAE CONFERENCE AND EXHIBITION | www.caeconference.com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45EDD-5459-4F1C-AD2C-E75079A966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5759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Title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noProof="0"/>
              <a:t>Level 1</a:t>
            </a:r>
          </a:p>
          <a:p>
            <a:pPr lvl="1"/>
            <a:r>
              <a:rPr lang="en-US" noProof="0"/>
              <a:t>Level 2</a:t>
            </a:r>
          </a:p>
          <a:p>
            <a:pPr lvl="2"/>
            <a:r>
              <a:rPr lang="en-US" noProof="0"/>
              <a:t>Level 3</a:t>
            </a:r>
          </a:p>
          <a:p>
            <a:pPr lvl="3"/>
            <a:r>
              <a:rPr lang="en-US" noProof="0"/>
              <a:t>Level 4</a:t>
            </a:r>
          </a:p>
          <a:p>
            <a:pPr lvl="4"/>
            <a:r>
              <a:rPr lang="en-US" noProof="0"/>
              <a:t>Level 5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 algn="l"/>
            <a:r>
              <a:rPr lang="it-IT" dirty="0"/>
              <a:t>2021, November 17 - 19  | Vicenza, </a:t>
            </a:r>
            <a:r>
              <a:rPr lang="it-IT" dirty="0" err="1"/>
              <a:t>Italy</a:t>
            </a:r>
            <a:r>
              <a:rPr lang="it-IT" dirty="0"/>
              <a:t> | Hybrid </a:t>
            </a:r>
            <a:r>
              <a:rPr lang="it-IT" dirty="0" err="1"/>
              <a:t>event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CAE CONFERENCE AND EXHIBITION | www.caeconference.com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45EDD-5459-4F1C-AD2C-E75079A966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7102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395536" y="3075806"/>
            <a:ext cx="8496944" cy="1250926"/>
          </a:xfrm>
        </p:spPr>
        <p:txBody>
          <a:bodyPr anchor="t"/>
          <a:lstStyle>
            <a:lvl1pPr algn="l">
              <a:defRPr sz="4000" b="1" cap="all">
                <a:solidFill>
                  <a:schemeClr val="accent2"/>
                </a:solidFill>
              </a:defRPr>
            </a:lvl1pPr>
          </a:lstStyle>
          <a:p>
            <a:r>
              <a:rPr lang="en-US" noProof="0" dirty="0"/>
              <a:t>TITLE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395536" y="1923678"/>
            <a:ext cx="8496944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it-IT" dirty="0"/>
              <a:t>2021, November 17 - 19  | Vicenza, </a:t>
            </a:r>
            <a:r>
              <a:rPr lang="it-IT" dirty="0" err="1"/>
              <a:t>Italy</a:t>
            </a:r>
            <a:r>
              <a:rPr lang="it-IT" dirty="0"/>
              <a:t> | Hybrid </a:t>
            </a:r>
            <a:r>
              <a:rPr lang="it-IT" dirty="0" err="1"/>
              <a:t>event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CAE CONFERENCE AND EXHIBITION | www.caeconference.com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45EDD-5459-4F1C-AD2C-E75079A966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2237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Title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 hasCustomPrompt="1"/>
          </p:nvPr>
        </p:nvSpPr>
        <p:spPr>
          <a:xfrm>
            <a:off x="395536" y="843558"/>
            <a:ext cx="4172272" cy="381642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Content level 1</a:t>
            </a:r>
          </a:p>
          <a:p>
            <a:pPr lvl="1"/>
            <a:r>
              <a:rPr lang="en-US" noProof="0"/>
              <a:t>Level 2</a:t>
            </a:r>
          </a:p>
          <a:p>
            <a:pPr lvl="2"/>
            <a:r>
              <a:rPr lang="en-US" noProof="0"/>
              <a:t>Level 3</a:t>
            </a:r>
          </a:p>
          <a:p>
            <a:pPr lvl="3"/>
            <a:r>
              <a:rPr lang="en-US" noProof="0"/>
              <a:t>Level 4</a:t>
            </a:r>
          </a:p>
          <a:p>
            <a:pPr lvl="4"/>
            <a:r>
              <a:rPr lang="en-US" noProof="0"/>
              <a:t>Level 5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 hasCustomPrompt="1"/>
          </p:nvPr>
        </p:nvSpPr>
        <p:spPr>
          <a:xfrm>
            <a:off x="4720208" y="843558"/>
            <a:ext cx="4172272" cy="381642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Content level 1</a:t>
            </a:r>
          </a:p>
          <a:p>
            <a:pPr lvl="1"/>
            <a:r>
              <a:rPr lang="en-US" noProof="0"/>
              <a:t>Level 2</a:t>
            </a:r>
          </a:p>
          <a:p>
            <a:pPr lvl="2"/>
            <a:r>
              <a:rPr lang="en-US" noProof="0"/>
              <a:t>Level 3</a:t>
            </a:r>
          </a:p>
          <a:p>
            <a:pPr lvl="3"/>
            <a:r>
              <a:rPr lang="en-US" noProof="0"/>
              <a:t>Level 4</a:t>
            </a:r>
          </a:p>
          <a:p>
            <a:pPr lvl="4"/>
            <a:r>
              <a:rPr lang="en-US" noProof="0"/>
              <a:t>Level 5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 algn="l"/>
            <a:r>
              <a:rPr lang="it-IT" dirty="0"/>
              <a:t>2021, November 17 - 19  | Vicenza, </a:t>
            </a:r>
            <a:r>
              <a:rPr lang="it-IT" dirty="0" err="1"/>
              <a:t>Italy</a:t>
            </a:r>
            <a:r>
              <a:rPr lang="it-IT" dirty="0"/>
              <a:t> | Hybrid </a:t>
            </a:r>
            <a:r>
              <a:rPr lang="it-IT" dirty="0" err="1"/>
              <a:t>event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CAE CONFERENCE AND EXHIBITION | www.caeconference.com</a:t>
            </a:r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45EDD-5459-4F1C-AD2C-E75079A966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5660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Title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398140" y="843558"/>
            <a:ext cx="4173860" cy="7875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 hasCustomPrompt="1"/>
          </p:nvPr>
        </p:nvSpPr>
        <p:spPr>
          <a:xfrm>
            <a:off x="323528" y="1631156"/>
            <a:ext cx="4173860" cy="30288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/>
              <a:t>Content level 1</a:t>
            </a:r>
          </a:p>
          <a:p>
            <a:pPr lvl="1"/>
            <a:r>
              <a:rPr lang="en-US" noProof="0"/>
              <a:t>Level 2</a:t>
            </a:r>
          </a:p>
          <a:p>
            <a:pPr lvl="2"/>
            <a:r>
              <a:rPr lang="en-US" noProof="0"/>
              <a:t>Level 3</a:t>
            </a:r>
          </a:p>
          <a:p>
            <a:pPr lvl="3"/>
            <a:r>
              <a:rPr lang="en-US" noProof="0"/>
              <a:t>Level 4</a:t>
            </a:r>
          </a:p>
          <a:p>
            <a:pPr lvl="4"/>
            <a:r>
              <a:rPr lang="en-US" noProof="0"/>
              <a:t>Level 5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 hasCustomPrompt="1"/>
          </p:nvPr>
        </p:nvSpPr>
        <p:spPr>
          <a:xfrm>
            <a:off x="4718620" y="843558"/>
            <a:ext cx="4173860" cy="7875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 hasCustomPrompt="1"/>
          </p:nvPr>
        </p:nvSpPr>
        <p:spPr>
          <a:xfrm>
            <a:off x="4718620" y="1631156"/>
            <a:ext cx="4173860" cy="30288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dirty="0"/>
              <a:t>Content level 1</a:t>
            </a:r>
          </a:p>
          <a:p>
            <a:pPr lvl="1"/>
            <a:r>
              <a:rPr lang="en-US" noProof="0" dirty="0"/>
              <a:t>Level 2</a:t>
            </a:r>
          </a:p>
          <a:p>
            <a:pPr lvl="2"/>
            <a:r>
              <a:rPr lang="en-US" noProof="0" dirty="0"/>
              <a:t>Level 3</a:t>
            </a:r>
          </a:p>
          <a:p>
            <a:pPr lvl="3"/>
            <a:r>
              <a:rPr lang="en-US" noProof="0" dirty="0"/>
              <a:t>Level 4</a:t>
            </a:r>
          </a:p>
          <a:p>
            <a:pPr lvl="4"/>
            <a:r>
              <a:rPr lang="en-US" noProof="0" dirty="0"/>
              <a:t>Level 5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 algn="l"/>
            <a:r>
              <a:rPr lang="it-IT" dirty="0"/>
              <a:t>2021, November 17 - 19  | Vicenza, </a:t>
            </a:r>
            <a:r>
              <a:rPr lang="it-IT" dirty="0" err="1"/>
              <a:t>Italy</a:t>
            </a:r>
            <a:r>
              <a:rPr lang="it-IT" dirty="0"/>
              <a:t> | Hybrid </a:t>
            </a:r>
            <a:r>
              <a:rPr lang="it-IT" dirty="0" err="1"/>
              <a:t>event</a:t>
            </a:r>
            <a:endParaRPr lang="it-IT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CAE CONFERENCE AND EXHIBITION | www.caeconference.com</a:t>
            </a:r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45EDD-5459-4F1C-AD2C-E75079A966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348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Title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it-IT" dirty="0"/>
              <a:t>2021, November 17 - 19  | Vicenza, </a:t>
            </a:r>
            <a:r>
              <a:rPr lang="it-IT" dirty="0" err="1"/>
              <a:t>Italy</a:t>
            </a:r>
            <a:r>
              <a:rPr lang="it-IT" dirty="0"/>
              <a:t> | Hybrid </a:t>
            </a:r>
            <a:r>
              <a:rPr lang="it-IT" dirty="0" err="1"/>
              <a:t>event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CAE CONFERENCE AND EXHIBITION | www.caeconference.com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45EDD-5459-4F1C-AD2C-E75079A966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5918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 algn="l"/>
            <a:r>
              <a:rPr lang="it-IT" dirty="0"/>
              <a:t>2021, November 17 - 19  | Vicenza, </a:t>
            </a:r>
            <a:r>
              <a:rPr lang="it-IT" dirty="0" err="1"/>
              <a:t>Italy</a:t>
            </a:r>
            <a:r>
              <a:rPr lang="it-IT" dirty="0"/>
              <a:t> | Hybrid </a:t>
            </a:r>
            <a:r>
              <a:rPr lang="it-IT" dirty="0" err="1"/>
              <a:t>event</a:t>
            </a:r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CAE CONFERENCE AND EXHIBITION | www.caeconference.com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45EDD-5459-4F1C-AD2C-E75079A966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3328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15416" y="204787"/>
            <a:ext cx="3141987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0"/>
              <a:t>Title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3647059" y="204788"/>
            <a:ext cx="524542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 dirty="0"/>
              <a:t>Content level 1</a:t>
            </a:r>
          </a:p>
          <a:p>
            <a:pPr lvl="1"/>
            <a:r>
              <a:rPr lang="en-US" noProof="0" dirty="0"/>
              <a:t>Level 2</a:t>
            </a:r>
          </a:p>
          <a:p>
            <a:pPr lvl="2"/>
            <a:r>
              <a:rPr lang="en-US" noProof="0" dirty="0"/>
              <a:t>Level 3</a:t>
            </a:r>
          </a:p>
          <a:p>
            <a:pPr lvl="3"/>
            <a:r>
              <a:rPr lang="en-US" noProof="0" dirty="0"/>
              <a:t>Level 4</a:t>
            </a:r>
          </a:p>
          <a:p>
            <a:pPr lvl="4"/>
            <a:r>
              <a:rPr lang="en-US" noProof="0" dirty="0"/>
              <a:t>Level 5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415416" y="1076326"/>
            <a:ext cx="3141987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Content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 algn="l"/>
            <a:r>
              <a:rPr lang="it-IT" dirty="0"/>
              <a:t>2021, November 17 - 19  | Vicenza, </a:t>
            </a:r>
            <a:r>
              <a:rPr lang="it-IT" dirty="0" err="1"/>
              <a:t>Italy</a:t>
            </a:r>
            <a:r>
              <a:rPr lang="it-IT" dirty="0"/>
              <a:t> | Hybrid </a:t>
            </a:r>
            <a:r>
              <a:rPr lang="it-IT" dirty="0" err="1"/>
              <a:t>event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CAE CONFERENCE AND EXHIBITION | www.caeconference.com</a:t>
            </a:r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45EDD-5459-4F1C-AD2C-E75079A966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0005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395536" y="3600450"/>
            <a:ext cx="8496944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0"/>
              <a:t>Title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 hasCustomPrompt="1"/>
          </p:nvPr>
        </p:nvSpPr>
        <p:spPr>
          <a:xfrm>
            <a:off x="395536" y="459581"/>
            <a:ext cx="8496944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Image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395536" y="4025503"/>
            <a:ext cx="8496944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Content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 algn="l"/>
            <a:r>
              <a:rPr lang="it-IT" dirty="0"/>
              <a:t>2021, November 17 - 19  | Vicenza, </a:t>
            </a:r>
            <a:r>
              <a:rPr lang="it-IT" dirty="0" err="1"/>
              <a:t>Italy</a:t>
            </a:r>
            <a:r>
              <a:rPr lang="it-IT" dirty="0"/>
              <a:t> | Hybrid </a:t>
            </a:r>
            <a:r>
              <a:rPr lang="it-IT" dirty="0" err="1"/>
              <a:t>event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CAE CONFERENCE AND EXHIBITION | www.caeconference.com</a:t>
            </a:r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45EDD-5459-4F1C-AD2C-E75079A966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45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magine 11">
            <a:extLst>
              <a:ext uri="{FF2B5EF4-FFF2-40B4-BE49-F238E27FC236}">
                <a16:creationId xmlns:a16="http://schemas.microsoft.com/office/drawing/2014/main" id="{35D2AAAA-F2CC-4F15-9A2D-1E66FEF45F5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704702" cy="5143500"/>
          </a:xfrm>
          <a:prstGeom prst="rect">
            <a:avLst/>
          </a:prstGeom>
        </p:spPr>
      </p:pic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95536" y="205979"/>
            <a:ext cx="8496944" cy="5655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/>
              <a:t>Title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95536" y="843558"/>
            <a:ext cx="8496944" cy="38884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Level 1</a:t>
            </a:r>
          </a:p>
          <a:p>
            <a:pPr lvl="1"/>
            <a:r>
              <a:rPr lang="en-US" noProof="0" dirty="0"/>
              <a:t>Level 2</a:t>
            </a:r>
          </a:p>
          <a:p>
            <a:pPr lvl="2"/>
            <a:r>
              <a:rPr lang="en-US" noProof="0" dirty="0"/>
              <a:t>Level 3</a:t>
            </a:r>
          </a:p>
          <a:p>
            <a:pPr lvl="3"/>
            <a:r>
              <a:rPr lang="en-US" noProof="0" dirty="0"/>
              <a:t>Level 4</a:t>
            </a:r>
          </a:p>
          <a:p>
            <a:pPr lvl="4"/>
            <a:r>
              <a:rPr lang="en-US" noProof="0" dirty="0"/>
              <a:t>Level 5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95536" y="4818186"/>
            <a:ext cx="237626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r>
              <a:rPr lang="it-IT" dirty="0"/>
              <a:t>2021, November 17 - 19  | Vicenza, </a:t>
            </a:r>
            <a:r>
              <a:rPr lang="it-IT" dirty="0" err="1"/>
              <a:t>Italy</a:t>
            </a:r>
            <a:r>
              <a:rPr lang="it-IT" dirty="0"/>
              <a:t> | Hybrid </a:t>
            </a:r>
            <a:r>
              <a:rPr lang="it-IT" dirty="0" err="1"/>
              <a:t>event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843808" y="4818186"/>
            <a:ext cx="508856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1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INTERNATIONAL CAE CONFERENCE AND EXHIBITION | www.caeconference.com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100392" y="4818186"/>
            <a:ext cx="79208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1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fld id="{C1045EDD-5459-4F1C-AD2C-E75079A966AE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69535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accent2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2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249" userDrawn="1">
          <p15:clr>
            <a:srgbClr val="F26B43"/>
          </p15:clr>
        </p15:guide>
        <p15:guide id="4" pos="560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31EB9AD5-6E7F-4F42-96BF-CB296F9FA5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ottotitolo 6">
            <a:extLst>
              <a:ext uri="{FF2B5EF4-FFF2-40B4-BE49-F238E27FC236}">
                <a16:creationId xmlns:a16="http://schemas.microsoft.com/office/drawing/2014/main" id="{346A20C0-B784-472B-81FF-B96EE0EBF7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558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>
            <a:extLst>
              <a:ext uri="{FF2B5EF4-FFF2-40B4-BE49-F238E27FC236}">
                <a16:creationId xmlns:a16="http://schemas.microsoft.com/office/drawing/2014/main" id="{D457CBAE-0C5C-492A-95B1-311E93227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9" name="Segnaposto contenuto 8">
            <a:extLst>
              <a:ext uri="{FF2B5EF4-FFF2-40B4-BE49-F238E27FC236}">
                <a16:creationId xmlns:a16="http://schemas.microsoft.com/office/drawing/2014/main" id="{C5AF9C5A-BD98-4B0E-81CF-7CD7BBCA1D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2021, November 17 - 19  | Vicenza, Italy | Hybrid event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CAE CONFERENCE AND EXHIBITION | www.caeconference.com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45EDD-5459-4F1C-AD2C-E75079A966AE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8383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olo 12">
            <a:extLst>
              <a:ext uri="{FF2B5EF4-FFF2-40B4-BE49-F238E27FC236}">
                <a16:creationId xmlns:a16="http://schemas.microsoft.com/office/drawing/2014/main" id="{6ABD31E7-8B22-4733-9AE8-56CFAB549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4" name="Segnaposto immagine 13">
            <a:extLst>
              <a:ext uri="{FF2B5EF4-FFF2-40B4-BE49-F238E27FC236}">
                <a16:creationId xmlns:a16="http://schemas.microsoft.com/office/drawing/2014/main" id="{6AD37BCE-EA63-408F-B2D9-F6AF159FF478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15" name="Segnaposto testo 14">
            <a:extLst>
              <a:ext uri="{FF2B5EF4-FFF2-40B4-BE49-F238E27FC236}">
                <a16:creationId xmlns:a16="http://schemas.microsoft.com/office/drawing/2014/main" id="{A8B7E66A-229A-442B-A7E5-E5B3041425D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134B1DD-E173-4889-A614-15E08EF37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it-IT"/>
              <a:t>2021, November 17 - 19  | Vicenza, Italy | Hybrid event</a:t>
            </a:r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5AC2FF5-B08C-4782-B48E-575F15AC6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CAE CONFERENCE AND EXHIBITION | www.caeconference.com</a:t>
            </a:r>
            <a:endParaRPr lang="it-IT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3834A1D-52BD-4DA2-B22F-C12AFBA60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45EDD-5459-4F1C-AD2C-E75079A966AE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2917178"/>
      </p:ext>
    </p:extLst>
  </p:cSld>
  <p:clrMapOvr>
    <a:masterClrMapping/>
  </p:clrMapOvr>
</p:sld>
</file>

<file path=ppt/theme/theme1.xml><?xml version="1.0" encoding="utf-8"?>
<a:theme xmlns:a="http://schemas.openxmlformats.org/drawingml/2006/main" name="ICC 2020">
  <a:themeElements>
    <a:clrScheme name="Verde giallo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598</TotalTime>
  <Words>50</Words>
  <Application>Microsoft Office PowerPoint</Application>
  <PresentationFormat>Presentazione su schermo (16:9)</PresentationFormat>
  <Paragraphs>6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8" baseType="lpstr">
      <vt:lpstr>Arial</vt:lpstr>
      <vt:lpstr>Arial Narrow</vt:lpstr>
      <vt:lpstr>Calibri</vt:lpstr>
      <vt:lpstr>Wingdings</vt:lpstr>
      <vt:lpstr>ICC 2020</vt:lpstr>
      <vt:lpstr>Presentazione standard di PowerPoint</vt:lpstr>
      <vt:lpstr>Presentazione standard di PowerPoint</vt:lpstr>
      <vt:lpstr>Presentazione standard di PowerPoint</vt:lpstr>
    </vt:vector>
  </TitlesOfParts>
  <Company>EnginSoft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Susanna Galletto</dc:creator>
  <cp:lastModifiedBy>Susanna Galletto</cp:lastModifiedBy>
  <cp:revision>69</cp:revision>
  <dcterms:created xsi:type="dcterms:W3CDTF">2018-03-20T16:59:31Z</dcterms:created>
  <dcterms:modified xsi:type="dcterms:W3CDTF">2021-04-28T10:10:19Z</dcterms:modified>
</cp:coreProperties>
</file>